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9" r:id="rId2"/>
    <p:sldId id="290" r:id="rId3"/>
    <p:sldId id="291" r:id="rId4"/>
    <p:sldId id="266" r:id="rId5"/>
    <p:sldId id="268" r:id="rId6"/>
    <p:sldId id="269" r:id="rId7"/>
    <p:sldId id="270" r:id="rId8"/>
    <p:sldId id="271" r:id="rId9"/>
    <p:sldId id="272" r:id="rId10"/>
    <p:sldId id="273" r:id="rId11"/>
    <p:sldId id="283" r:id="rId12"/>
    <p:sldId id="284" r:id="rId13"/>
    <p:sldId id="285" r:id="rId14"/>
    <p:sldId id="286" r:id="rId15"/>
    <p:sldId id="28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D2B8-E9FD-4EB8-A32B-B624B5C6695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9B6CC-D0DC-4FAB-A579-F1ED3AB7CE9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D2B8-E9FD-4EB8-A32B-B624B5C6695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6CC-D0DC-4FAB-A579-F1ED3AB7C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D2B8-E9FD-4EB8-A32B-B624B5C6695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6CC-D0DC-4FAB-A579-F1ED3AB7C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D2B8-E9FD-4EB8-A32B-B624B5C6695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9B6CC-D0DC-4FAB-A579-F1ED3AB7CE9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D2B8-E9FD-4EB8-A32B-B624B5C6695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9B6CC-D0DC-4FAB-A579-F1ED3AB7CE9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D2B8-E9FD-4EB8-A32B-B624B5C6695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9B6CC-D0DC-4FAB-A579-F1ED3AB7CE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D2B8-E9FD-4EB8-A32B-B624B5C6695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9B6CC-D0DC-4FAB-A579-F1ED3AB7CE9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D2B8-E9FD-4EB8-A32B-B624B5C6695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9B6CC-D0DC-4FAB-A579-F1ED3AB7CE9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D2B8-E9FD-4EB8-A32B-B624B5C6695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9B6CC-D0DC-4FAB-A579-F1ED3AB7CE9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D2B8-E9FD-4EB8-A32B-B624B5C6695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9B6CC-D0DC-4FAB-A579-F1ED3AB7CE9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D2B8-E9FD-4EB8-A32B-B624B5C6695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9B6CC-D0DC-4FAB-A579-F1ED3AB7CE9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D54D2B8-E9FD-4EB8-A32B-B624B5C6695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469B6CC-D0DC-4FAB-A579-F1ED3AB7CE9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09" y="0"/>
            <a:ext cx="7543800" cy="9144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an equation?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" y="1144488"/>
            <a:ext cx="87630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An equation says that two things are equal. It will have an equals sign "=" like this: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latin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200" dirty="0" smtClean="0">
                <a:latin typeface="Arial" charset="0"/>
              </a:rPr>
              <a:t>			x</a:t>
            </a:r>
            <a:r>
              <a:rPr lang="en-US" altLang="en-US" sz="4000" b="1" dirty="0" smtClean="0">
                <a:latin typeface="Arial" charset="0"/>
              </a:rPr>
              <a:t> + 2 = 6</a:t>
            </a:r>
            <a:endParaRPr lang="en-US" altLang="en-US" sz="4000" b="1" dirty="0">
              <a:latin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This equation says: 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what is on the left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(x + 2) is equal to what is on the right (6).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An equation is a number 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statement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that says "</a:t>
            </a:r>
            <a:r>
              <a:rPr kumimoji="0" lang="en-US" alt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this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equals </a:t>
            </a:r>
            <a:r>
              <a:rPr kumimoji="0" lang="en-US" alt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that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5656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39645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is a Formula?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914400"/>
            <a:ext cx="8839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formula is a special type of equation that shows the relationship between different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variables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(A variable is a symbol like x or V that stands in for a number we don't know yet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Example</a:t>
            </a:r>
            <a:r>
              <a:rPr lang="en-US" sz="3200" b="1" dirty="0"/>
              <a:t>: The formula for finding the </a:t>
            </a:r>
            <a:r>
              <a:rPr lang="en-US" sz="3200" b="1" dirty="0" smtClean="0"/>
              <a:t>volume of a box is</a:t>
            </a:r>
            <a:r>
              <a:rPr lang="en-US" sz="3200" b="1" dirty="0"/>
              <a:t>: </a:t>
            </a:r>
          </a:p>
          <a:p>
            <a:pPr algn="ctr"/>
            <a:r>
              <a:rPr lang="en-US" sz="3200" dirty="0"/>
              <a:t>V = </a:t>
            </a:r>
            <a:r>
              <a:rPr lang="en-US" sz="3200" dirty="0" err="1"/>
              <a:t>lwh</a:t>
            </a:r>
            <a:endParaRPr lang="en-US" sz="3200" dirty="0"/>
          </a:p>
          <a:p>
            <a:r>
              <a:rPr lang="en-US" sz="3200" b="1" dirty="0"/>
              <a:t>V</a:t>
            </a:r>
            <a:r>
              <a:rPr lang="en-US" sz="3200" dirty="0"/>
              <a:t> stands for volume, </a:t>
            </a:r>
            <a:r>
              <a:rPr lang="en-US" sz="3200" b="1" dirty="0"/>
              <a:t>l</a:t>
            </a:r>
            <a:r>
              <a:rPr lang="en-US" sz="3200" dirty="0"/>
              <a:t> for length, </a:t>
            </a:r>
            <a:r>
              <a:rPr lang="en-US" sz="3200" b="1" dirty="0"/>
              <a:t>w</a:t>
            </a:r>
            <a:r>
              <a:rPr lang="en-US" sz="3200" dirty="0"/>
              <a:t> for width, and </a:t>
            </a:r>
            <a:r>
              <a:rPr lang="en-US" sz="3200" b="1" dirty="0"/>
              <a:t>h</a:t>
            </a:r>
            <a:r>
              <a:rPr lang="en-US" sz="3200" dirty="0"/>
              <a:t> for height. 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0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04558"/>
            <a:ext cx="87106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formula will have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more than one variable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These are all equations, but only some are formulas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448" y="45493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Formulas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695738"/>
              </p:ext>
            </p:extLst>
          </p:nvPr>
        </p:nvGraphicFramePr>
        <p:xfrm>
          <a:off x="176285" y="2362200"/>
          <a:ext cx="8762999" cy="4236719"/>
        </p:xfrm>
        <a:graphic>
          <a:graphicData uri="http://schemas.openxmlformats.org/drawingml/2006/table">
            <a:tbl>
              <a:tblPr/>
              <a:tblGrid>
                <a:gridCol w="3328915"/>
                <a:gridCol w="5434084"/>
              </a:tblGrid>
              <a:tr h="147108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en-US" sz="3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lang="en-US" sz="32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  <a:p>
                      <a:pPr algn="ctr"/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t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Formula (relating 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velocity, v, to distance,</a:t>
                      </a:r>
                      <a:r>
                        <a:rPr lang="en-US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d, and time, t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108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32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US" sz="32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32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Formula (relating 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3 sides of a right triangle, 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0960" marR="60960" marT="30480" marB="304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455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/2 + 7 = 0</a:t>
                      </a:r>
                    </a:p>
                  </a:txBody>
                  <a:tcPr marL="60960" marR="60960" marT="30480" marB="304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 Formula (just an equation)</a:t>
                      </a:r>
                    </a:p>
                  </a:txBody>
                  <a:tcPr marL="60960" marR="60960" marT="30480" marB="304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36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6866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Formulas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64752"/>
            <a:ext cx="86868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Subject of a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Formula: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"subject" of a formula is 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variable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(usually on the left of the "=") that everything else is equal to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</a:t>
            </a: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the formula, below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‘a’ is the subject of the formula. 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a = </a:t>
            </a:r>
            <a:r>
              <a:rPr 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US" sz="3200" b="1" u="sng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finish</a:t>
            </a:r>
            <a:r>
              <a:rPr 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– v </a:t>
            </a:r>
            <a:r>
              <a:rPr lang="en-US" sz="3200" b="1" u="sng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    t</a:t>
            </a: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this formula, ‘a’ represents acceleration, ‘v’ represent velocity, &amp; ‘t’ represents time.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03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8600"/>
            <a:ext cx="20297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Formulas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990600"/>
            <a:ext cx="8763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One of the very powerful things that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do with math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is to "rearrange" a formula so that another variable is the subject.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 do this using the same rules that we used to solve equations. The difference is that we may not have numbers to put in the equation!</a:t>
            </a: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93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399" y="151569"/>
            <a:ext cx="20297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Formulas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156876"/>
              </p:ext>
            </p:extLst>
          </p:nvPr>
        </p:nvGraphicFramePr>
        <p:xfrm>
          <a:off x="150125" y="1676401"/>
          <a:ext cx="8612875" cy="4876798"/>
        </p:xfrm>
        <a:graphic>
          <a:graphicData uri="http://schemas.openxmlformats.org/drawingml/2006/table">
            <a:tbl>
              <a:tblPr/>
              <a:tblGrid>
                <a:gridCol w="4726675"/>
                <a:gridCol w="3886200"/>
              </a:tblGrid>
              <a:tr h="115635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with: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 = </a:t>
                      </a:r>
                      <a:r>
                        <a:rPr lang="en-US" sz="3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lwh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73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Divide 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both sides by h: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lang="en-US" sz="3200" b="1" u="sng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lwh</a:t>
                      </a:r>
                      <a:r>
                        <a:rPr lang="en-US" sz="32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; </a:t>
                      </a:r>
                      <a:r>
                        <a:rPr lang="en-US" sz="32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en-US" sz="3200" b="1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en-US" sz="3200" b="1" u="non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lw</a:t>
                      </a:r>
                      <a:endParaRPr lang="en-US" sz="3200" b="0" u="non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     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3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635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Divide 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both sides by l: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lang="en-US" sz="3200" b="1" u="sng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lw</a:t>
                      </a:r>
                      <a:r>
                        <a:rPr lang="en-US" sz="32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;  </a:t>
                      </a:r>
                      <a:r>
                        <a:rPr lang="en-US" sz="32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en-US" sz="3200" b="1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w</a:t>
                      </a:r>
                    </a:p>
                    <a:p>
                      <a:pPr algn="l"/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      l          hl 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635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Swap 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sides: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= V / hl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0125" y="609600"/>
            <a:ext cx="8305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Rearrange the volume of the box formula,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(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V =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lwh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), so that the width is the subject: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248400" y="3204095"/>
            <a:ext cx="304800" cy="114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791200" y="3641678"/>
            <a:ext cx="4572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686567" y="4495800"/>
            <a:ext cx="2286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915167" y="4953000"/>
            <a:ext cx="333233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39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90600"/>
            <a:ext cx="8686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So now if you have a box with a length of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2m,   ( l = 2 m),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height of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2m, (h = 2 m),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and a volume of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12m</a:t>
            </a:r>
            <a:r>
              <a:rPr lang="en-US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(V = 12 m3)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you can calculate its width: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 = V / hl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 = 12m</a:t>
            </a:r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/ (2m×2m)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12/4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3m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NOW DO YOUR FORMULA PRACTICE PROBLEMS. YOU MAY WORK WITH A PARTNER.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399" y="151569"/>
            <a:ext cx="20297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Formulas</a:t>
            </a:r>
          </a:p>
        </p:txBody>
      </p:sp>
    </p:spTree>
    <p:extLst>
      <p:ext uri="{BB962C8B-B14F-4D97-AF65-F5344CB8AC3E}">
        <p14:creationId xmlns:p14="http://schemas.microsoft.com/office/powerpoint/2010/main" val="165525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a variable?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is a variable?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828800"/>
            <a:ext cx="822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our equation:</a:t>
            </a: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x + 2 = 6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 is a variable. This means that x is being used to represent a number.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80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7294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Solving Equations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" y="925941"/>
            <a:ext cx="8610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Solving an equation means you get the variable (letter) alone on one side of the equation &amp; a number on the other side. The variable must be equal to the number for both sides of the equation to be equal. For our equation: subtract 2 from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each side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 find a number value for x: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+ 2 = 6</a:t>
            </a:r>
          </a:p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x + 2 – 2 = 6 – 2 </a:t>
            </a:r>
          </a:p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x = 4</a:t>
            </a:r>
          </a:p>
        </p:txBody>
      </p:sp>
    </p:spTree>
    <p:extLst>
      <p:ext uri="{BB962C8B-B14F-4D97-AF65-F5344CB8AC3E}">
        <p14:creationId xmlns:p14="http://schemas.microsoft.com/office/powerpoint/2010/main" val="177029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Solving Equations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295400"/>
            <a:ext cx="838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Remember, whatever you do to one side of the equation, you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do to the other side. If not, the sides will not be equal!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 solve for the number value of the variable, use the opposite math operation to get the variable alone. For example, in our equation, x + 2 = 6, we subtracted 2 from each side because subtraction is the opposite operation of addition.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29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5449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Solving Equations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841780"/>
            <a:ext cx="8763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summary, to solve an equation: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- do any adding, subtracting, multiplying or 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dividing that you can;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- do the opposite operation to each side of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the equation to get the variable alone.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- whatever you do to one side of the equation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must be done to the other side.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Addition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is the opposite of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subtraction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Subtraction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is the opposite of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addition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Multiplication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is the opposite of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division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; and </a:t>
            </a:r>
          </a:p>
          <a:p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Division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is the opposite of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multiplication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6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Let’s solve some example equations!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8686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 – 4 = 10 	Add 4 to each side. (addition is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the opposite of subtraction).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 – 4 + 4 = 10 + 4	Do the math!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 = 14		Check: 14 – 4 = 10;  10 = 10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 + 3 =11		Subtract 3 from each side.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(subtraction is the opposite of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  addition).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 + 3 – 3 = 11 – 3	Do the math!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 = 8  		Check: 8 + 3 = 11; 11 = 11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60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6868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 x = 15	     Divide each side by 3. (Division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     is the opposite of multiplication.)</a:t>
            </a:r>
          </a:p>
          <a:p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 x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     Do the math!	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3	  3		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 = 5			Check: 3 x 5 = 15; 15 = 15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-------------------------------------------------------------</a:t>
            </a:r>
          </a:p>
          <a:p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20	Multiply each side by 6.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(Multiplication is the opposite of 			division.)	</a:t>
            </a:r>
          </a:p>
          <a:p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6 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20 x 6	Do the math!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 = 120	Check: </a:t>
            </a: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20; 20 = 20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	      6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89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858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Now do your Solving Equations Practice problems!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5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6400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Fri., Jan. 31 DO NOW</a:t>
            </a: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Solve the following equations: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lphaL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10 y = 130</a:t>
            </a:r>
          </a:p>
          <a:p>
            <a:pPr marL="514350" indent="-514350">
              <a:buAutoNum type="alphaLcPeriod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lphaLcPeriod" startAt="2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15 + x = 30</a:t>
            </a:r>
          </a:p>
          <a:p>
            <a:pPr marL="514350" indent="-514350">
              <a:buAutoNum type="alphaLcPeriod" startAt="2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lphaLcPeriod" startAt="3"/>
            </a:pP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48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24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– 8 = 20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53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1078</TotalTime>
  <Words>734</Words>
  <Application>Microsoft Office PowerPoint</Application>
  <PresentationFormat>On-screen Show (4:3)</PresentationFormat>
  <Paragraphs>123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Elemental</vt:lpstr>
      <vt:lpstr>What is an equation?</vt:lpstr>
      <vt:lpstr>What is a variable?  What is a variable?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Wed., Jan. 28 DO NOW</dc:title>
  <dc:creator>Marlene</dc:creator>
  <cp:lastModifiedBy>Marlene</cp:lastModifiedBy>
  <cp:revision>61</cp:revision>
  <dcterms:created xsi:type="dcterms:W3CDTF">2014-01-28T16:59:02Z</dcterms:created>
  <dcterms:modified xsi:type="dcterms:W3CDTF">2014-03-30T14:03:43Z</dcterms:modified>
</cp:coreProperties>
</file>